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28"/>
    <p:restoredTop sz="94643"/>
  </p:normalViewPr>
  <p:slideViewPr>
    <p:cSldViewPr>
      <p:cViewPr varScale="1">
        <p:scale>
          <a:sx n="120" d="100"/>
          <a:sy n="120" d="100"/>
        </p:scale>
        <p:origin x="80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9144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170656" y="6461446"/>
            <a:ext cx="67056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6602288" y="6451602"/>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cs typeface="Arial" charset="0"/>
              </a:rPr>
              <a:t>rnabio.org</a:t>
            </a:r>
            <a:endParaRPr lang="en-US" sz="1800" dirty="0">
              <a:cs typeface="Arial" charset="0"/>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5940152"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2" y="2652107"/>
            <a:ext cx="5377808" cy="358520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https://rnabio.org/module-00-setup/0000/04/01/Intro_to_AWS</a:t>
            </a:r>
            <a:r>
              <a:rPr lang="en-US">
                <a:hlinkClick r:id="rId2"/>
              </a:rPr>
              <a:t>/</a:t>
            </a:r>
            <a:endParaRPr lang="en-US"/>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6228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09" y="1484784"/>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564904"/>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812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80" y="1556792"/>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4139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56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372491"/>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7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100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380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40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8388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292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72493"/>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7956376"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2555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7"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87" y="1772816"/>
            <a:ext cx="8676456" cy="4013804"/>
          </a:xfrm>
          <a:prstGeom prst="rect">
            <a:avLst/>
          </a:prstGeom>
        </p:spPr>
      </p:pic>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5048"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10552</TotalTime>
  <Words>2557</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Microsoft Office User</cp:lastModifiedBy>
  <cp:revision>725</cp:revision>
  <cp:lastPrinted>2018-11-09T14:29:24Z</cp:lastPrinted>
  <dcterms:created xsi:type="dcterms:W3CDTF">2011-11-14T19:50:16Z</dcterms:created>
  <dcterms:modified xsi:type="dcterms:W3CDTF">2019-11-10T16:56:53Z</dcterms:modified>
</cp:coreProperties>
</file>